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1"/>
    <p:restoredTop sz="85374"/>
  </p:normalViewPr>
  <p:slideViewPr>
    <p:cSldViewPr snapToGrid="0">
      <p:cViewPr varScale="1">
        <p:scale>
          <a:sx n="135" d="100"/>
          <a:sy n="135" d="100"/>
        </p:scale>
        <p:origin x="176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D8636-5D06-C446-9D1E-AF216C15BDC8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3103563" y="1143000"/>
            <a:ext cx="130651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073E5-9120-D246-9AE6-4372A486E4B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40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Pixart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73E5-9120-D246-9AE6-4372A486E4B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03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MHJQ-30k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73E5-9120-D246-9AE6-4372A486E4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52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Cityscapes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73E5-9120-D246-9AE6-4372A486E4B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4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mapillary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73E5-9120-D246-9AE6-4372A486E4B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4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71289"/>
            <a:ext cx="9144000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12522"/>
            <a:ext cx="9144000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60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4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53319"/>
            <a:ext cx="2628900" cy="244043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3319"/>
            <a:ext cx="7734300" cy="24404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70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8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17932"/>
            <a:ext cx="10515600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927150"/>
            <a:ext cx="10515600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1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766593"/>
            <a:ext cx="5181600" cy="18271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66593"/>
            <a:ext cx="5181600" cy="18271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27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3319"/>
            <a:ext cx="10515600" cy="55661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05933"/>
            <a:ext cx="5157787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051899"/>
            <a:ext cx="5157787" cy="15471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05933"/>
            <a:ext cx="5183188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051899"/>
            <a:ext cx="5183188" cy="15471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82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94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11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191982"/>
            <a:ext cx="3932237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14627"/>
            <a:ext cx="6172200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863918"/>
            <a:ext cx="3932237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05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191982"/>
            <a:ext cx="3932237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14627"/>
            <a:ext cx="6172200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863918"/>
            <a:ext cx="3932237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5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3319"/>
            <a:ext cx="10515600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66593"/>
            <a:ext cx="10515600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669079"/>
            <a:ext cx="27432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0892A5-1A7D-3947-B6EA-FDE40E3DBF9E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669079"/>
            <a:ext cx="41148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669079"/>
            <a:ext cx="2743200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ADBEB3-F351-A642-8ABB-0C09A702511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54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EC8262F-EAA3-E2DF-699B-26853B172235}"/>
              </a:ext>
            </a:extLst>
          </p:cNvPr>
          <p:cNvGrpSpPr/>
          <p:nvPr/>
        </p:nvGrpSpPr>
        <p:grpSpPr>
          <a:xfrm>
            <a:off x="0" y="304413"/>
            <a:ext cx="12192000" cy="2270899"/>
            <a:chOff x="0" y="1870674"/>
            <a:chExt cx="12192000" cy="2270899"/>
          </a:xfrm>
        </p:grpSpPr>
        <p:pic>
          <p:nvPicPr>
            <p:cNvPr id="5" name="Grafik 4" descr="Ein Bild, das Essen, Platte, Teller, Kochkunst enthält.&#10;&#10;KI-generierte Inhalte können fehlerhaft sein.">
              <a:extLst>
                <a:ext uri="{FF2B5EF4-FFF2-40B4-BE49-F238E27FC236}">
                  <a16:creationId xmlns:a16="http://schemas.microsoft.com/office/drawing/2014/main" id="{A901AC5B-D728-15BE-D2AA-20BCD22C3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70674"/>
              <a:ext cx="2270897" cy="2270897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E6D1F4F-ACC7-3FB4-84A1-050C220BA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480276" y="1870676"/>
              <a:ext cx="2270897" cy="2270897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92B1110-9164-2E93-D101-5434C340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960552" y="1870676"/>
              <a:ext cx="2270897" cy="2270897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006C306-6005-4F58-343A-E18CA208C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440828" y="1870676"/>
              <a:ext cx="2270897" cy="227089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6CD5105-2F06-FAF3-9D06-63B0F054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9921103" y="1870675"/>
              <a:ext cx="2270897" cy="2270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06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9F8F3-AEB9-30CF-967F-8E3816B65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16FAF41-9CD9-66AD-1B5E-716FB7FB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04413"/>
            <a:ext cx="2270897" cy="227089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317A2CD-FFB0-9B1C-ADEB-F583E922B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0276" y="304415"/>
            <a:ext cx="2270897" cy="22708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BCF4EF-73E0-0C41-C8D7-6C2CEEBDAF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60552" y="304415"/>
            <a:ext cx="2270897" cy="22708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7A46A5-6B1C-C3D9-9957-B47341D2CF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40828" y="304415"/>
            <a:ext cx="2270897" cy="22708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8F94618-A561-A90F-DA3A-22BD92AB70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21103" y="304414"/>
            <a:ext cx="2270897" cy="227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2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3A9AC-42AE-2B3B-078A-3DA391A8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629C45-9A63-EA7F-09A9-B0F73D4A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04413"/>
            <a:ext cx="2270897" cy="227089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473DC44-2421-08CB-89BA-069236DC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0276" y="304415"/>
            <a:ext cx="2270897" cy="22708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45F957-FFBE-A3B4-64AB-CE67A18781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60552" y="304415"/>
            <a:ext cx="2270897" cy="22708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D7B6658-225D-00E5-4F35-21E9F23D18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40828" y="304415"/>
            <a:ext cx="2270897" cy="22708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F0BE19-D068-A368-EE99-6424F1CB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21103" y="304414"/>
            <a:ext cx="2270897" cy="227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3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86825-F6C6-37F2-BEB5-90E4D5A6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B656558-1B44-434E-FC06-7E665319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872137"/>
            <a:ext cx="2270897" cy="11354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850FA77-CBB5-BB48-D4A0-527FCC889A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0276" y="872139"/>
            <a:ext cx="2270897" cy="11354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EA2326C-19F0-0293-E3F1-C9F38E1326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60552" y="872139"/>
            <a:ext cx="2270897" cy="11354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6CA720-1A69-5180-E663-AA4379808E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40828" y="872139"/>
            <a:ext cx="2270897" cy="11354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09ED6A9-CFBD-0196-997A-F48333B9A0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21103" y="872138"/>
            <a:ext cx="2270897" cy="11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6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7A0FA-C0B4-A165-12B4-B4A9044B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778537-E072-3B51-15FE-7534F116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88275"/>
            <a:ext cx="2270897" cy="170317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A54827-F4A6-3701-9A76-C4800259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0276" y="588277"/>
            <a:ext cx="2270897" cy="17031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E07AE6A-E524-94D6-8956-0F296682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60552" y="588277"/>
            <a:ext cx="2270897" cy="17031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93C3DC-62F8-DCA1-EB65-D4CA8837F5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40828" y="588277"/>
            <a:ext cx="2270897" cy="17031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D24F36-4B46-C39B-51E2-888F68F56F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21103" y="588276"/>
            <a:ext cx="2270897" cy="17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</Words>
  <Application>Microsoft Macintosh PowerPoint</Application>
  <PresentationFormat>Benutzerdefiniert</PresentationFormat>
  <Paragraphs>8</Paragraphs>
  <Slides>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Sabine Hofmann-Heid</dc:creator>
  <cp:lastModifiedBy>Sabine Hofmann-Heid</cp:lastModifiedBy>
  <cp:revision>56</cp:revision>
  <dcterms:created xsi:type="dcterms:W3CDTF">2025-06-10T13:06:19Z</dcterms:created>
  <dcterms:modified xsi:type="dcterms:W3CDTF">2026-01-22T10:49:00Z</dcterms:modified>
</cp:coreProperties>
</file>